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975" r:id="rId1"/>
  </p:sldMasterIdLst>
  <p:notesMasterIdLst>
    <p:notesMasterId r:id="rId9"/>
  </p:notesMasterIdLst>
  <p:sldIdLst>
    <p:sldId id="260" r:id="rId2"/>
    <p:sldId id="1076" r:id="rId3"/>
    <p:sldId id="279" r:id="rId4"/>
    <p:sldId id="1077" r:id="rId5"/>
    <p:sldId id="286" r:id="rId6"/>
    <p:sldId id="1078" r:id="rId7"/>
    <p:sldId id="287" r:id="rId8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KaiTi" panose="02010609060101010101" pitchFamily="49" charset="-122"/>
      <p:regular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. Zhiyong Liang" initials="DZL" lastIdx="2" clrIdx="0">
    <p:extLst>
      <p:ext uri="{19B8F6BF-5375-455C-9EA6-DF929625EA0E}">
        <p15:presenceInfo xmlns:p15="http://schemas.microsoft.com/office/powerpoint/2012/main" userId="S::liang@sdrengineering.com::896dae47-632d-4eec-b29a-c3d5f33a75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17" autoAdjust="0"/>
    <p:restoredTop sz="81448" autoAdjust="0"/>
  </p:normalViewPr>
  <p:slideViewPr>
    <p:cSldViewPr snapToGrid="0">
      <p:cViewPr varScale="1">
        <p:scale>
          <a:sx n="91" d="100"/>
          <a:sy n="91" d="100"/>
        </p:scale>
        <p:origin x="2584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564A6-14B6-483F-AEB4-0D4CE59B16E3}" type="datetimeFigureOut">
              <a:rPr lang="en-US" smtClean="0"/>
              <a:t>10/23/22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A078B-68A8-41D8-B718-F5ABA46E7C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77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0EE9D7A-CBD4-BC40-964E-96BADFA43E16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CB27472C-72BB-7B48-850C-32A751330F2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1C53018B-E42F-9044-8C1B-433B03A8B79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3E35632-5614-3542-9C1A-6D22D3530D1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FC94F0CA-A986-654D-85D2-8CFFD9AAE3C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B47B87B3-6537-C042-A87F-AEF7E7C8977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" name="Oval 8">
              <a:extLst>
                <a:ext uri="{FF2B5EF4-FFF2-40B4-BE49-F238E27FC236}">
                  <a16:creationId xmlns:a16="http://schemas.microsoft.com/office/drawing/2014/main" id="{611C2126-EDEC-CD42-8518-E271178991C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1" name="Oval 9">
              <a:extLst>
                <a:ext uri="{FF2B5EF4-FFF2-40B4-BE49-F238E27FC236}">
                  <a16:creationId xmlns:a16="http://schemas.microsoft.com/office/drawing/2014/main" id="{5BDE6416-E42B-6D4D-85FC-BF7A14EB206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434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3330CBC1-394A-2C45-A881-E57A9C01A83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61538F6D-33FA-2341-98CB-A9126D0266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C7D17F6A-37CF-BB45-9AD6-FF17AADCEC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79040-6C73-6C43-AD0A-01A0672394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471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FE942FC-8793-7544-916D-09555794B5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B4AF90B-C967-1D4E-B1C5-C3644D34DD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6DF8E6B4-6A91-BB46-86AB-71B0C6CE5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4817E-E630-0D4D-864B-2A36C9EA0B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68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6C4E6D0-28F6-9244-B67E-B6C85B07D8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83FFCB8-DAE7-6641-99E3-3DBF5F8EE7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3A52081F-1EE6-804B-9B22-26FA0545D4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D4852-E0CA-1549-952D-49B1EDC70F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30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C67D97DC-05F7-1745-8827-95659DDE8E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2541EE0-672F-9048-842E-02375ED741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0C4DA43-880B-1646-8707-8BFC8E9E11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1B8ED-9F2A-1E44-9C49-F6493CDD54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82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EC8B6115-359F-7544-BF74-03A2264DA4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2856B91-E74D-9B48-86BB-18BE3453CE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B25609AE-FC3B-6940-9F4D-1EC62F7152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88DB6F-047D-1142-8B03-F6B4320B9C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843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1AF701D-5AD9-DE46-9094-203A78B399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2693553-7BAE-7744-A6B5-A1584B03DD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B9A49868-5F72-C24D-9C29-3AAF40C58D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ECE89-D8DE-6144-BF1C-3B663FD5BC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157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B874D145-F7AF-EC4F-B270-4483046A8D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49EDB61F-7DD4-D349-8B79-AB5A97E3D0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9B291384-551D-E447-B00B-45A444161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F7619-B752-CB47-8EA5-FD975F24E4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86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C36EFE55-0401-3A43-B2E7-247CD6341C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DC692E1-0F03-564A-ACA6-BF4F7D97C2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EC11BCD6-0FDC-1145-86E2-71174573CC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81998-B05A-014C-96E2-9942E4FB7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53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56972F31-A300-9C47-9FF5-11D2D2E0C7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793ED833-F262-1F43-9F38-FD955F8F17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75BDFFD8-D0BC-B44E-8936-126B68577E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86A6C-EEDF-2E4D-B946-4BB20160A8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892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B5A51C8-5D7F-3C4D-ADE5-305B02E772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48D5ED0-5073-8D49-92CB-EAD6CFCDF7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D69089A4-7B3A-6A4A-9B71-D5AE4F8D68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DF3E18-B637-4343-8F63-EE621BB029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32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B0DE316-D832-3348-B493-E64199F813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61ECFAE-5C7A-4246-8A2C-0704F546DC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0855FA34-1AD5-0245-9FEA-6A54796005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8FF04-2027-5448-AB1A-F7EFE1D0BF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8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69E44844-281A-F447-819B-7984AACD3A14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3315" name="Freeform 3">
              <a:extLst>
                <a:ext uri="{FF2B5EF4-FFF2-40B4-BE49-F238E27FC236}">
                  <a16:creationId xmlns:a16="http://schemas.microsoft.com/office/drawing/2014/main" id="{286088EC-D169-2C4C-BADF-B2E7EC9CAAC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316" name="Freeform 4">
              <a:extLst>
                <a:ext uri="{FF2B5EF4-FFF2-40B4-BE49-F238E27FC236}">
                  <a16:creationId xmlns:a16="http://schemas.microsoft.com/office/drawing/2014/main" id="{0E3606B6-2681-3D4C-B73C-E9FC139EAC9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317" name="Freeform 5">
              <a:extLst>
                <a:ext uri="{FF2B5EF4-FFF2-40B4-BE49-F238E27FC236}">
                  <a16:creationId xmlns:a16="http://schemas.microsoft.com/office/drawing/2014/main" id="{25C61607-BFFC-C94E-80FC-86152F85420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318" name="Freeform 6">
              <a:extLst>
                <a:ext uri="{FF2B5EF4-FFF2-40B4-BE49-F238E27FC236}">
                  <a16:creationId xmlns:a16="http://schemas.microsoft.com/office/drawing/2014/main" id="{0EA340C3-F3C6-8F48-B149-CD6B627028A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36" name="Oval 7">
              <a:extLst>
                <a:ext uri="{FF2B5EF4-FFF2-40B4-BE49-F238E27FC236}">
                  <a16:creationId xmlns:a16="http://schemas.microsoft.com/office/drawing/2014/main" id="{AB05AE8F-D2C4-F945-AB78-9423C747EC7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7" name="Oval 8">
              <a:extLst>
                <a:ext uri="{FF2B5EF4-FFF2-40B4-BE49-F238E27FC236}">
                  <a16:creationId xmlns:a16="http://schemas.microsoft.com/office/drawing/2014/main" id="{1D5C06AE-17CD-0C4A-9FCE-9FD5897CDDD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8" name="Oval 9">
              <a:extLst>
                <a:ext uri="{FF2B5EF4-FFF2-40B4-BE49-F238E27FC236}">
                  <a16:creationId xmlns:a16="http://schemas.microsoft.com/office/drawing/2014/main" id="{0F500224-F3B5-8448-BFF3-95A466149CF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3322" name="Rectangle 10">
            <a:extLst>
              <a:ext uri="{FF2B5EF4-FFF2-40B4-BE49-F238E27FC236}">
                <a16:creationId xmlns:a16="http://schemas.microsoft.com/office/drawing/2014/main" id="{0CFB6E3C-E3B8-BF42-A4E3-9525CD8A28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23" name="Rectangle 11">
            <a:extLst>
              <a:ext uri="{FF2B5EF4-FFF2-40B4-BE49-F238E27FC236}">
                <a16:creationId xmlns:a16="http://schemas.microsoft.com/office/drawing/2014/main" id="{DBEC7674-56BB-554D-BA05-572F9B8F22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324" name="Rectangle 12">
            <a:extLst>
              <a:ext uri="{FF2B5EF4-FFF2-40B4-BE49-F238E27FC236}">
                <a16:creationId xmlns:a16="http://schemas.microsoft.com/office/drawing/2014/main" id="{0C67BD02-AAE1-3541-9E02-E9B02F7D34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25" name="Rectangle 13">
            <a:extLst>
              <a:ext uri="{FF2B5EF4-FFF2-40B4-BE49-F238E27FC236}">
                <a16:creationId xmlns:a16="http://schemas.microsoft.com/office/drawing/2014/main" id="{35C4E7EE-5B84-0F4A-B65C-2809494F83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26" name="Rectangle 14">
            <a:extLst>
              <a:ext uri="{FF2B5EF4-FFF2-40B4-BE49-F238E27FC236}">
                <a16:creationId xmlns:a16="http://schemas.microsoft.com/office/drawing/2014/main" id="{F657DC1A-1F6E-8640-9689-4169F6A7FBF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0886529-59AA-2843-A9DC-F4425BA662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908937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6DF66F42-C453-4649-B63D-FD39DA4819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9144000" cy="5715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54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8 </a:t>
            </a:r>
            <a:r>
              <a:rPr lang="zh-TW" altLang="en-US" sz="54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榮耀歸於真神</a:t>
            </a:r>
            <a:r>
              <a:rPr lang="en-US" altLang="zh-TW" sz="4400" b="1">
                <a:latin typeface="文鼎中隶繁" pitchFamily="49" charset="-122"/>
                <a:ea typeface="文鼎中隶繁" pitchFamily="49" charset="-122"/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4800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文鼎中隶繁" pitchFamily="49" charset="-122"/>
                <a:cs typeface="Times New Roman" panose="02020603050405020304" pitchFamily="18" charset="0"/>
              </a:rPr>
              <a:t>To God Be the Glory</a:t>
            </a:r>
            <a:endParaRPr lang="zh-CN" altLang="en-US" sz="4800" b="1">
              <a:solidFill>
                <a:srgbClr val="FFFF00"/>
              </a:solidFill>
              <a:effectLst/>
              <a:latin typeface="Times New Roman" panose="02020603050405020304" pitchFamily="18" charset="0"/>
              <a:ea typeface="文鼎中隶繁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3600">
              <a:ea typeface="文鼎中隶繁" pitchFamily="49" charset="-122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要將耶和華的名所當得的榮耀歸給他，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以聖潔的裝飾敬拜耶和華。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 </a:t>
            </a:r>
            <a:r>
              <a:rPr lang="en-US" altLang="zh-TW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---</a:t>
            </a:r>
            <a:r>
              <a:rPr lang="zh-TW" altLang="en-US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詩篇</a:t>
            </a:r>
            <a:r>
              <a:rPr lang="en-US" altLang="zh-TW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29: 2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800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Ascribe to the Lord the glory due His name;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800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Worship the Lord in the splendor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800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of His holiness. Psa 29: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D2343-6D0B-E84A-879B-ED86B50D9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800" y="0"/>
            <a:ext cx="1066800" cy="4492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anose="02010609010101010101" pitchFamily="49" charset="-122"/>
              </a:rPr>
              <a:t>3-1</a:t>
            </a:r>
            <a:endParaRPr lang="en-US" alt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A7CCF05E-8863-7E48-877E-0A67CFB499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zh-TW" altLang="en-US" sz="44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榮耀歸於真神，他成就大事，</a:t>
            </a:r>
            <a:endParaRPr lang="en-US" altLang="zh-TW" sz="4400" b="1">
              <a:effectLst/>
              <a:latin typeface="KaiTi" panose="02010609060101010101" pitchFamily="49" charset="-122"/>
              <a:ea typeface="新細明體" panose="02020500000000000000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To God be the glory, great things he hath done,</a:t>
            </a:r>
            <a:endParaRPr lang="zh-TW" altLang="en-US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44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為愛世人甚至賜下獨生子，</a:t>
            </a:r>
            <a:endParaRPr lang="en-US" altLang="zh-TW" sz="4400" b="1">
              <a:effectLst/>
              <a:latin typeface="KaiTi" panose="02010609060101010101" pitchFamily="49" charset="-122"/>
              <a:ea typeface="新細明體" panose="02020500000000000000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So loved He the world that He gave us His Son,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44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獻上他生命為人贖罪受害，</a:t>
            </a:r>
            <a:endParaRPr lang="en-US" altLang="zh-TW" sz="4400" b="1">
              <a:effectLst/>
              <a:latin typeface="KaiTi" panose="02010609060101010101" pitchFamily="49" charset="-122"/>
              <a:ea typeface="新細明體" panose="02020500000000000000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Who yielded His life an atonement for sin, </a:t>
            </a:r>
            <a:endParaRPr lang="zh-TW" altLang="en-US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44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永生門已大開，人人可進來。</a:t>
            </a:r>
            <a:endParaRPr lang="en-US" altLang="zh-TW" sz="4400" b="1">
              <a:effectLst/>
              <a:latin typeface="KaiTi" panose="02010609060101010101" pitchFamily="49" charset="-122"/>
              <a:ea typeface="新細明體" panose="02020500000000000000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And opened the life gate that all may go in.</a:t>
            </a:r>
            <a:endParaRPr lang="en-US" altLang="en-US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altLang="en-US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7985A-2C10-914C-BFCE-511E70B0E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09600"/>
            <a:ext cx="9067800" cy="61991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zh-TW" altLang="en-US" sz="40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贊美主，贊美主，全地聆聽主聲；</a:t>
            </a:r>
            <a:endParaRPr lang="en-US" altLang="zh-TW" sz="4000" b="1">
              <a:effectLst/>
              <a:latin typeface="KaiTi" panose="02010609060101010101" pitchFamily="49" charset="-122"/>
              <a:ea typeface="新細明體" panose="02020500000000000000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sz="2800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Praise the Lord, praise the Lord,</a:t>
            </a:r>
            <a:endParaRPr lang="zh-TW" altLang="zh-CN" sz="2800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sz="2800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Let the earth hear His voice!</a:t>
            </a:r>
            <a:endParaRPr lang="zh-TW" altLang="en-US" sz="2800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40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贊美主，贊美主，萬民快樂歡欣；</a:t>
            </a:r>
            <a:endParaRPr lang="en-US" altLang="zh-TW" sz="4000" b="1">
              <a:effectLst/>
              <a:latin typeface="KaiTi" panose="02010609060101010101" pitchFamily="49" charset="-122"/>
              <a:ea typeface="新細明體" panose="02020500000000000000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sz="2800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Praise the Lord, praise the Lord,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sz="2800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Let the people rejoice!</a:t>
            </a:r>
            <a:endParaRPr lang="zh-TW" altLang="zh-CN" sz="2800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40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請來藉聖子耶稣來到父前，</a:t>
            </a:r>
            <a:endParaRPr lang="en-US" altLang="zh-TW" sz="4000" b="1">
              <a:effectLst/>
              <a:latin typeface="KaiTi" panose="02010609060101010101" pitchFamily="49" charset="-122"/>
              <a:ea typeface="新細明體" panose="02020500000000000000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sz="2800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 come to the Father thro’ Jesus the Son,</a:t>
            </a:r>
            <a:endParaRPr lang="zh-TW" altLang="en-US" sz="2800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40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榮耀歸主，他已成就大事工。</a:t>
            </a:r>
            <a:endParaRPr lang="en-US" altLang="zh-TW" sz="4000" b="1">
              <a:effectLst/>
              <a:latin typeface="KaiTi" panose="02010609060101010101" pitchFamily="49" charset="-122"/>
              <a:ea typeface="新細明體" panose="02020500000000000000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sz="2800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And give Him the glory; great things He hath done. </a:t>
            </a:r>
            <a:endParaRPr lang="zh-TW" altLang="en-US" sz="2800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altLang="en-US" sz="2800">
              <a:ea typeface="文鼎中隶繁" pitchFamily="49" charset="-122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2C1BD67-0AA0-F943-AC67-762AB53463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48600" y="49213"/>
            <a:ext cx="1219200" cy="407987"/>
          </a:xfrm>
        </p:spPr>
        <p:txBody>
          <a:bodyPr/>
          <a:lstStyle/>
          <a:p>
            <a:pPr eaLnBrk="1" hangingPunct="1"/>
            <a:r>
              <a:rPr lang="zh-CN" altLang="en-US" sz="2000">
                <a:solidFill>
                  <a:schemeClr val="tx1"/>
                </a:solidFill>
                <a:effectLst/>
                <a:ea typeface="文鼎中隶繁" pitchFamily="49" charset="-122"/>
              </a:rPr>
              <a:t>副歌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id="{387BA27F-09B5-FE47-A8EB-987EC0CB73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9144000" cy="6019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zh-TW" altLang="en-US" sz="44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救主流寶血，何等全備救恩，</a:t>
            </a:r>
            <a:endParaRPr lang="en-US" altLang="zh-TW" sz="4400" b="1">
              <a:effectLst/>
              <a:latin typeface="KaiTi" panose="02010609060101010101" pitchFamily="49" charset="-122"/>
              <a:ea typeface="新細明體" panose="02020500000000000000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 perfect redemption, the purchase of blood,</a:t>
            </a:r>
            <a:endParaRPr lang="zh-TW" altLang="en-US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44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真神應許賜給凡信他的人；</a:t>
            </a:r>
            <a:endParaRPr lang="en-US" altLang="zh-TW" sz="4400" b="1">
              <a:effectLst/>
              <a:latin typeface="KaiTi" panose="02010609060101010101" pitchFamily="49" charset="-122"/>
              <a:ea typeface="新細明體" panose="02020500000000000000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To every believer the promise of God;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44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罪人中之罪魁若真心相信，</a:t>
            </a:r>
            <a:endParaRPr lang="en-US" altLang="zh-TW" sz="4400" b="1">
              <a:effectLst/>
              <a:latin typeface="KaiTi" panose="02010609060101010101" pitchFamily="49" charset="-122"/>
              <a:ea typeface="新細明體" panose="02020500000000000000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The vilest offender who truly believes,</a:t>
            </a:r>
            <a:endParaRPr lang="zh-TW" altLang="en-US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44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一信靠主就必得赦罪之恩。</a:t>
            </a:r>
            <a:endParaRPr lang="en-US" altLang="zh-TW" sz="4400" b="1">
              <a:effectLst/>
              <a:latin typeface="KaiTi" panose="02010609060101010101" pitchFamily="49" charset="-122"/>
              <a:ea typeface="新細明體" panose="02020500000000000000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That moment from Jesus a pardon receives. </a:t>
            </a:r>
            <a:endParaRPr lang="zh-TW" altLang="en-US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54510A6-FD6A-9D4D-AE51-5D2E08552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800" y="0"/>
            <a:ext cx="1066800" cy="4492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anose="02010609010101010101" pitchFamily="49" charset="-122"/>
              </a:rPr>
              <a:t>3-2</a:t>
            </a:r>
            <a:endParaRPr lang="en-US" alt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F1DE5-B4FE-754A-A883-59B5931A4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09600"/>
            <a:ext cx="9067800" cy="61991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zh-TW" altLang="en-US" sz="40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贊美主，贊美主，全地聆聽主聲；</a:t>
            </a:r>
            <a:endParaRPr lang="en-US" altLang="zh-TW" sz="4000" b="1">
              <a:effectLst/>
              <a:latin typeface="KaiTi" panose="02010609060101010101" pitchFamily="49" charset="-122"/>
              <a:ea typeface="新細明體" panose="02020500000000000000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sz="2800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Praise the Lord, praise the Lord,</a:t>
            </a:r>
            <a:endParaRPr lang="zh-TW" altLang="zh-CN" sz="2800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sz="2800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Let the earth hear His voice!</a:t>
            </a:r>
            <a:endParaRPr lang="zh-TW" altLang="en-US" sz="2800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40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贊美主，贊美主，萬民快樂歡欣；</a:t>
            </a:r>
            <a:endParaRPr lang="en-US" altLang="zh-TW" sz="4000" b="1">
              <a:effectLst/>
              <a:latin typeface="KaiTi" panose="02010609060101010101" pitchFamily="49" charset="-122"/>
              <a:ea typeface="新細明體" panose="02020500000000000000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sz="2800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Praise the Lord, praise the Lord,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sz="2800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Let the people rejoice!</a:t>
            </a:r>
            <a:endParaRPr lang="zh-TW" altLang="zh-CN" sz="2800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40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請來藉聖子耶稣來到父前，</a:t>
            </a:r>
            <a:endParaRPr lang="en-US" altLang="zh-TW" sz="4000" b="1">
              <a:effectLst/>
              <a:latin typeface="KaiTi" panose="02010609060101010101" pitchFamily="49" charset="-122"/>
              <a:ea typeface="新細明體" panose="02020500000000000000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sz="2800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 come to the Father thro’ Jesus the Son,</a:t>
            </a:r>
            <a:endParaRPr lang="zh-TW" altLang="en-US" sz="2800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40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榮耀歸主，他已成就大事工。</a:t>
            </a:r>
            <a:endParaRPr lang="en-US" altLang="zh-TW" sz="4000" b="1">
              <a:effectLst/>
              <a:latin typeface="KaiTi" panose="02010609060101010101" pitchFamily="49" charset="-122"/>
              <a:ea typeface="新細明體" panose="02020500000000000000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sz="2800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And give Him the glory; great things He hath done. </a:t>
            </a:r>
            <a:endParaRPr lang="zh-TW" altLang="en-US" sz="2800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altLang="en-US" sz="2800">
              <a:ea typeface="文鼎中隶繁" pitchFamily="49" charset="-122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CC8743D-DB93-ED4F-BFD0-4029126E1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48600" y="49213"/>
            <a:ext cx="1219200" cy="407987"/>
          </a:xfrm>
        </p:spPr>
        <p:txBody>
          <a:bodyPr/>
          <a:lstStyle/>
          <a:p>
            <a:pPr eaLnBrk="1" hangingPunct="1"/>
            <a:r>
              <a:rPr lang="zh-CN" altLang="en-US" sz="2000">
                <a:solidFill>
                  <a:schemeClr val="tx1"/>
                </a:solidFill>
                <a:effectLst/>
                <a:ea typeface="文鼎中隶繁" pitchFamily="49" charset="-122"/>
              </a:rPr>
              <a:t>副歌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14E94-0F93-6142-8D2F-58CFE9C38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zh-TW" altLang="en-US" sz="44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父神啓示真理，他成就大事，</a:t>
            </a:r>
            <a:endParaRPr lang="en-US" altLang="zh-TW" sz="4400" b="1">
              <a:effectLst/>
              <a:latin typeface="KaiTi" panose="02010609060101010101" pitchFamily="49" charset="-122"/>
              <a:ea typeface="新細明體" panose="02020500000000000000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Great things He hath taught us,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Great things He hath done,</a:t>
            </a:r>
            <a:endParaRPr lang="zh-TW" altLang="en-US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44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藉聖子耶稣我們歡欣無比，</a:t>
            </a:r>
            <a:endParaRPr lang="en-US" altLang="zh-TW" sz="4400" b="1">
              <a:effectLst/>
              <a:latin typeface="KaiTi" panose="02010609060101010101" pitchFamily="49" charset="-122"/>
              <a:ea typeface="新細明體" panose="02020500000000000000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And great our rejoicing thro’ Jesus the Son;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44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將來見主面我們必更驚訝，</a:t>
            </a:r>
            <a:endParaRPr lang="en-US" altLang="zh-TW" sz="4400" b="1">
              <a:effectLst/>
              <a:latin typeface="KaiTi" panose="02010609060101010101" pitchFamily="49" charset="-122"/>
              <a:ea typeface="新細明體" panose="02020500000000000000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But purer, and higher, And greater will be</a:t>
            </a:r>
            <a:endParaRPr lang="zh-TW" altLang="en-US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44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何等奇妙改變，更純潔無瑕。</a:t>
            </a:r>
            <a:endParaRPr lang="en-US" altLang="zh-TW" sz="4400" b="1">
              <a:effectLst/>
              <a:latin typeface="KaiTi" panose="02010609060101010101" pitchFamily="49" charset="-122"/>
              <a:ea typeface="新細明體" panose="02020500000000000000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Our wonder, our transport, when Jesus we see.</a:t>
            </a:r>
            <a:endParaRPr lang="zh-TW" altLang="en-US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endParaRPr lang="zh-TW" altLang="en-US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eaLnBrk="1" hangingPunct="1"/>
            <a:endParaRPr lang="en-US" altLang="en-US" sz="4000">
              <a:ea typeface="文鼎中隶繁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447668-0ABC-D541-B5E7-64F1FD072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800" y="0"/>
            <a:ext cx="1066800" cy="4492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anose="02010609010101010101" pitchFamily="49" charset="-122"/>
              </a:rPr>
              <a:t>3-3</a:t>
            </a:r>
            <a:endParaRPr lang="en-US" alt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F928C-73D6-6B4F-8150-F0EE73B6A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09600"/>
            <a:ext cx="9067800" cy="61991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zh-TW" altLang="en-US" sz="40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贊美主，贊美主，全地聆聽主聲；</a:t>
            </a:r>
            <a:endParaRPr lang="en-US" altLang="zh-TW" sz="4000" b="1">
              <a:effectLst/>
              <a:latin typeface="KaiTi" panose="02010609060101010101" pitchFamily="49" charset="-122"/>
              <a:ea typeface="新細明體" panose="02020500000000000000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sz="2800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Praise the Lord, praise the Lord,</a:t>
            </a:r>
            <a:endParaRPr lang="zh-TW" altLang="zh-CN" sz="2800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sz="2800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Let the earth hear His voice!</a:t>
            </a:r>
            <a:endParaRPr lang="zh-TW" altLang="en-US" sz="2800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40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贊美主，贊美主，萬民快樂歡欣；</a:t>
            </a:r>
            <a:endParaRPr lang="en-US" altLang="zh-TW" sz="4000" b="1">
              <a:effectLst/>
              <a:latin typeface="KaiTi" panose="02010609060101010101" pitchFamily="49" charset="-122"/>
              <a:ea typeface="新細明體" panose="02020500000000000000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sz="2800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Praise the Lord, praise the Lord,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sz="2800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Let the people rejoice!</a:t>
            </a:r>
            <a:endParaRPr lang="zh-TW" altLang="zh-CN" sz="2800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40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請來藉聖子耶稣來到父前，</a:t>
            </a:r>
            <a:endParaRPr lang="en-US" altLang="zh-TW" sz="4000" b="1">
              <a:effectLst/>
              <a:latin typeface="KaiTi" panose="02010609060101010101" pitchFamily="49" charset="-122"/>
              <a:ea typeface="新細明體" panose="02020500000000000000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sz="2800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 come to the Father thro’ Jesus the Son,</a:t>
            </a:r>
            <a:endParaRPr lang="zh-TW" altLang="en-US" sz="2800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4000" b="1">
                <a:effectLst/>
                <a:latin typeface="KaiTi" panose="02010609060101010101" pitchFamily="49" charset="-122"/>
                <a:ea typeface="新細明體" panose="02020500000000000000" pitchFamily="18" charset="-120"/>
              </a:rPr>
              <a:t>榮耀歸主，他已成就大事工。</a:t>
            </a:r>
            <a:endParaRPr lang="en-US" altLang="zh-TW" sz="4000" b="1">
              <a:effectLst/>
              <a:latin typeface="KaiTi" panose="02010609060101010101" pitchFamily="49" charset="-122"/>
              <a:ea typeface="新細明體" panose="02020500000000000000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sz="2800" b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And give Him the glory; great things He hath done. </a:t>
            </a:r>
            <a:endParaRPr lang="zh-TW" altLang="en-US" sz="2800" b="1">
              <a:solidFill>
                <a:srgbClr val="FFFF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altLang="en-US" sz="2800">
              <a:ea typeface="文鼎中隶繁" pitchFamily="49" charset="-122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A2037231-FBA1-3949-88C8-20C2DDB1CF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48600" y="49213"/>
            <a:ext cx="1219200" cy="407987"/>
          </a:xfrm>
        </p:spPr>
        <p:txBody>
          <a:bodyPr/>
          <a:lstStyle/>
          <a:p>
            <a:pPr eaLnBrk="1" hangingPunct="1"/>
            <a:r>
              <a:rPr lang="zh-CN" altLang="en-US" sz="2000">
                <a:solidFill>
                  <a:schemeClr val="tx1"/>
                </a:solidFill>
                <a:effectLst/>
                <a:ea typeface="文鼎中隶繁" pitchFamily="49" charset="-122"/>
              </a:rPr>
              <a:t>副歌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14299</TotalTime>
  <Words>572</Words>
  <Application>Microsoft Macintosh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KaiTi</vt:lpstr>
      <vt:lpstr>Times New Roman</vt:lpstr>
      <vt:lpstr>文鼎中隶繁</vt:lpstr>
      <vt:lpstr>Calibri</vt:lpstr>
      <vt:lpstr>Arial</vt:lpstr>
      <vt:lpstr>Wingdings</vt:lpstr>
      <vt:lpstr>3_Orbit</vt:lpstr>
      <vt:lpstr>PowerPoint Presentation</vt:lpstr>
      <vt:lpstr>3-1</vt:lpstr>
      <vt:lpstr>副歌</vt:lpstr>
      <vt:lpstr>3-2</vt:lpstr>
      <vt:lpstr>副歌</vt:lpstr>
      <vt:lpstr>3-3</vt:lpstr>
      <vt:lpstr>副歌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Zhiyong Liang</dc:creator>
  <cp:lastModifiedBy>Lianqing Zheng</cp:lastModifiedBy>
  <cp:revision>289</cp:revision>
  <dcterms:created xsi:type="dcterms:W3CDTF">2019-11-20T02:44:49Z</dcterms:created>
  <dcterms:modified xsi:type="dcterms:W3CDTF">2022-10-23T18:48:19Z</dcterms:modified>
</cp:coreProperties>
</file>